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3114" y="-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261C4-AA38-4138-84FB-BB68B90FD681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13D85-EB51-40B0-8B20-2142505431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94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1D7E6-B7C8-4F89-B590-4DAE4562BE8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655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792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73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66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46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5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48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25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730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27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475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2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4BE58-DB67-463A-92D1-321DBD05479C}" type="datetimeFigureOut">
              <a:rPr lang="nb-NO" smtClean="0"/>
              <a:t>09.06.2015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069A2-8D44-42E0-9160-32B0674F67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72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eltager.no/" TargetMode="External"/><Relationship Id="rId5" Type="http://schemas.openxmlformats.org/officeDocument/2006/relationships/hyperlink" Target="mailto:torhild.lane@gmail.com" TargetMode="External"/><Relationship Id="rId4" Type="http://schemas.openxmlformats.org/officeDocument/2006/relationships/hyperlink" Target="http://slemdalskoleko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Mine bilder\2008-12 juleavslutninger og julehelg\DSC_01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5" t="13606" r="3011" b="18204"/>
          <a:stretch/>
        </p:blipFill>
        <p:spPr bwMode="auto">
          <a:xfrm>
            <a:off x="836713" y="395538"/>
            <a:ext cx="4824536" cy="291931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3"/>
          <p:cNvSpPr txBox="1">
            <a:spLocks/>
          </p:cNvSpPr>
          <p:nvPr/>
        </p:nvSpPr>
        <p:spPr>
          <a:xfrm>
            <a:off x="352517" y="3995936"/>
            <a:ext cx="594841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2800" dirty="0" smtClean="0"/>
              <a:t>SLEMDAL SKOLEKOR </a:t>
            </a:r>
          </a:p>
          <a:p>
            <a:pPr marL="0" indent="0">
              <a:buNone/>
            </a:pPr>
            <a:r>
              <a:rPr lang="nb-NO" sz="1000" dirty="0" smtClean="0"/>
              <a:t> </a:t>
            </a:r>
          </a:p>
          <a:p>
            <a:pPr marL="0" indent="0" algn="ctr">
              <a:buNone/>
            </a:pPr>
            <a:r>
              <a:rPr lang="nb-NO" sz="1200" dirty="0" smtClean="0"/>
              <a:t>Vil du være med å synge i Slemdal skolekor? Vi håper det </a:t>
            </a:r>
            <a:r>
              <a:rPr lang="nb-NO" sz="1200" dirty="0" smtClean="0">
                <a:sym typeface="Wingdings" pitchFamily="2" charset="2"/>
              </a:rPr>
              <a:t></a:t>
            </a:r>
            <a:endParaRPr lang="nb-NO" sz="1200" dirty="0" smtClean="0"/>
          </a:p>
          <a:p>
            <a:pPr marL="0" indent="0">
              <a:buNone/>
            </a:pPr>
            <a:r>
              <a:rPr lang="nb-NO" sz="1000" dirty="0" smtClean="0"/>
              <a:t> </a:t>
            </a:r>
          </a:p>
          <a:p>
            <a:pPr marL="0" indent="0">
              <a:buNone/>
            </a:pPr>
            <a:r>
              <a:rPr lang="nb-NO" sz="1000" dirty="0" smtClean="0"/>
              <a:t>Dersom du liker å synge sammen med andre barn er skolekoret noe for deg!  Vi øver en gang i uken med dirigent Marius og pianist Håkon. Det blir flere opptredener gjennom skoleåret.</a:t>
            </a:r>
          </a:p>
          <a:p>
            <a:pPr marL="0" indent="0">
              <a:buNone/>
            </a:pPr>
            <a:r>
              <a:rPr lang="nb-NO" sz="1000" dirty="0" smtClean="0"/>
              <a:t> </a:t>
            </a:r>
          </a:p>
          <a:p>
            <a:pPr marL="0" indent="0">
              <a:buNone/>
            </a:pPr>
            <a:r>
              <a:rPr lang="nb-NO" sz="1000" dirty="0" smtClean="0"/>
              <a:t>1.trinns </a:t>
            </a:r>
            <a:r>
              <a:rPr lang="nb-NO" sz="1000" dirty="0"/>
              <a:t>barn kan </a:t>
            </a:r>
            <a:r>
              <a:rPr lang="nb-NO" sz="1000" dirty="0" smtClean="0"/>
              <a:t>prøve to </a:t>
            </a:r>
            <a:r>
              <a:rPr lang="nb-NO" sz="1000" dirty="0"/>
              <a:t>onsdager før de bestemmer seg. </a:t>
            </a:r>
          </a:p>
          <a:p>
            <a:pPr marL="0" indent="0">
              <a:buNone/>
            </a:pPr>
            <a:r>
              <a:rPr lang="nb-NO" sz="1000" dirty="0"/>
              <a:t> </a:t>
            </a:r>
          </a:p>
          <a:p>
            <a:pPr marL="0" indent="0">
              <a:buNone/>
            </a:pPr>
            <a:r>
              <a:rPr lang="nb-NO" sz="1000" dirty="0" smtClean="0"/>
              <a:t>Møt opp i til prøveøving i  Samlingssalen på </a:t>
            </a:r>
            <a:r>
              <a:rPr lang="nb-NO" sz="1000" b="1" dirty="0" smtClean="0"/>
              <a:t>onsdager. </a:t>
            </a:r>
            <a:r>
              <a:rPr lang="nb-NO" sz="1000" dirty="0" smtClean="0"/>
              <a:t>AKS roper opp og hjelper barna med å komme seg til øvingen: </a:t>
            </a:r>
          </a:p>
          <a:p>
            <a:pPr marL="0" indent="0">
              <a:buNone/>
            </a:pPr>
            <a:r>
              <a:rPr lang="nb-NO" sz="1000" b="1" dirty="0"/>
              <a:t/>
            </a:r>
            <a:br>
              <a:rPr lang="nb-NO" sz="1000" b="1" dirty="0"/>
            </a:br>
            <a:r>
              <a:rPr lang="nb-NO" sz="1000" b="1" dirty="0" smtClean="0"/>
              <a:t>Aspirantkor kl. </a:t>
            </a:r>
            <a:r>
              <a:rPr lang="nb-NO" sz="1000" b="1" dirty="0"/>
              <a:t>15.45-16.15 (1.trinn)</a:t>
            </a:r>
            <a:br>
              <a:rPr lang="nb-NO" sz="1000" b="1" dirty="0"/>
            </a:br>
            <a:r>
              <a:rPr lang="nb-NO" sz="1000" dirty="0" smtClean="0"/>
              <a:t> </a:t>
            </a:r>
          </a:p>
          <a:p>
            <a:pPr marL="0" indent="0">
              <a:buNone/>
            </a:pPr>
            <a:r>
              <a:rPr lang="nb-NO" sz="1000" dirty="0" smtClean="0"/>
              <a:t>Les mer om koret </a:t>
            </a:r>
            <a:r>
              <a:rPr lang="nb-NO" sz="1000" dirty="0"/>
              <a:t>på </a:t>
            </a:r>
            <a:r>
              <a:rPr lang="nb-NO" sz="1000" dirty="0">
                <a:hlinkClick r:id="rId4"/>
              </a:rPr>
              <a:t>http://slemdalskolekor.net</a:t>
            </a:r>
            <a:r>
              <a:rPr lang="nb-NO" sz="1000" smtClean="0">
                <a:hlinkClick r:id="rId4"/>
              </a:rPr>
              <a:t>/</a:t>
            </a:r>
            <a:r>
              <a:rPr lang="nb-NO" sz="1000" smtClean="0"/>
              <a:t> </a:t>
            </a:r>
            <a:r>
              <a:rPr lang="nb-NO" sz="1000"/>
              <a:t> </a:t>
            </a:r>
            <a:endParaRPr lang="nb-NO" sz="1000" smtClean="0"/>
          </a:p>
          <a:p>
            <a:pPr marL="0" indent="0">
              <a:buNone/>
            </a:pPr>
            <a:r>
              <a:rPr lang="nb-NO" sz="1000" smtClean="0"/>
              <a:t>Har </a:t>
            </a:r>
            <a:r>
              <a:rPr lang="nb-NO" sz="1000" dirty="0" smtClean="0"/>
              <a:t>du spørsmål ta kontakt med Torhild Lane </a:t>
            </a:r>
            <a:r>
              <a:rPr lang="nb-NO" sz="1000" dirty="0" smtClean="0">
                <a:hlinkClick r:id="rId5"/>
              </a:rPr>
              <a:t>torhild.lane@gmail.com</a:t>
            </a:r>
            <a:endParaRPr lang="nb-NO" sz="1000" dirty="0" smtClean="0"/>
          </a:p>
          <a:p>
            <a:pPr marL="0" indent="0">
              <a:buNone/>
            </a:pPr>
            <a:r>
              <a:rPr lang="nb-NO" sz="1000" u="sng" dirty="0" smtClean="0"/>
              <a:t>Påmelding på </a:t>
            </a:r>
            <a:r>
              <a:rPr lang="nb-NO" sz="1000" u="sng" dirty="0" smtClean="0">
                <a:hlinkClick r:id="rId6"/>
              </a:rPr>
              <a:t>www.deltager.no</a:t>
            </a:r>
            <a:r>
              <a:rPr lang="nb-NO" sz="1000" u="sng" dirty="0" smtClean="0"/>
              <a:t> settes opp ved skolestart </a:t>
            </a:r>
            <a:endParaRPr lang="nb-NO" sz="1000" dirty="0"/>
          </a:p>
        </p:txBody>
      </p:sp>
      <p:sp>
        <p:nvSpPr>
          <p:cNvPr id="2" name="Rektangel 1"/>
          <p:cNvSpPr/>
          <p:nvPr/>
        </p:nvSpPr>
        <p:spPr>
          <a:xfrm>
            <a:off x="404665" y="5481410"/>
            <a:ext cx="5760640" cy="38673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4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Skjermfremvisning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Office-tema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Kirsti Hellesylt</dc:creator>
  <cp:lastModifiedBy>Kirsti Hellesylt</cp:lastModifiedBy>
  <cp:revision>4</cp:revision>
  <dcterms:created xsi:type="dcterms:W3CDTF">2015-05-31T17:52:03Z</dcterms:created>
  <dcterms:modified xsi:type="dcterms:W3CDTF">2015-06-09T20:47:17Z</dcterms:modified>
</cp:coreProperties>
</file>